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letter"/>
  <p:notesSz cx="9144000" cy="6858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1pPr>
    <a:lvl2pPr marL="76517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2pPr>
    <a:lvl3pPr marL="153034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3pPr>
    <a:lvl4pPr marL="229551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4pPr>
    <a:lvl5pPr marL="306068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5pPr>
    <a:lvl6pPr marL="382585" algn="l" defTabSz="153034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6pPr>
    <a:lvl7pPr marL="459102" algn="l" defTabSz="153034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7pPr>
    <a:lvl8pPr marL="535618" algn="l" defTabSz="153034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8pPr>
    <a:lvl9pPr marL="612136" algn="l" defTabSz="153034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esa Bandeira" initials="TB" lastIdx="4" clrIdx="0"/>
  <p:cmAuthor id="1" name="9720" initials="9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119"/>
    <a:srgbClr val="99CCFF"/>
    <a:srgbClr val="0051A2"/>
    <a:srgbClr val="4646C2"/>
    <a:srgbClr val="3F3FBF"/>
    <a:srgbClr val="2B60D5"/>
    <a:srgbClr val="0066CC"/>
    <a:srgbClr val="CCECFF"/>
    <a:srgbClr val="FFC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844" autoAdjust="0"/>
  </p:normalViewPr>
  <p:slideViewPr>
    <p:cSldViewPr>
      <p:cViewPr>
        <p:scale>
          <a:sx n="80" d="100"/>
          <a:sy n="80" d="100"/>
        </p:scale>
        <p:origin x="-8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37F478-DE0E-4987-A8C3-85253656706D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995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os estilos de texto do modelo global</a:t>
            </a:r>
          </a:p>
          <a:p>
            <a:pPr lvl="1"/>
            <a:r>
              <a:rPr lang="en-GB" smtClean="0"/>
              <a:t>Segundo nível</a:t>
            </a:r>
          </a:p>
          <a:p>
            <a:pPr lvl="2"/>
            <a:r>
              <a:rPr lang="en-GB" smtClean="0"/>
              <a:t>Terceiro nível</a:t>
            </a:r>
          </a:p>
          <a:p>
            <a:pPr lvl="3"/>
            <a:r>
              <a:rPr lang="en-GB" smtClean="0"/>
              <a:t>Quarto nível</a:t>
            </a:r>
          </a:p>
          <a:p>
            <a:pPr lvl="4"/>
            <a:r>
              <a:rPr lang="en-GB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63A7DF-4FEE-47DC-9CBC-71D7AF8671C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48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charset="0"/>
        <a:ea typeface="+mn-ea"/>
        <a:cs typeface="+mn-cs"/>
      </a:defRPr>
    </a:lvl1pPr>
    <a:lvl2pPr marL="76517" algn="l" rtl="0" fontAlgn="base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charset="0"/>
        <a:ea typeface="+mn-ea"/>
        <a:cs typeface="+mn-cs"/>
      </a:defRPr>
    </a:lvl2pPr>
    <a:lvl3pPr marL="153034" algn="l" rtl="0" fontAlgn="base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charset="0"/>
        <a:ea typeface="+mn-ea"/>
        <a:cs typeface="+mn-cs"/>
      </a:defRPr>
    </a:lvl3pPr>
    <a:lvl4pPr marL="229551" algn="l" rtl="0" fontAlgn="base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charset="0"/>
        <a:ea typeface="+mn-ea"/>
        <a:cs typeface="+mn-cs"/>
      </a:defRPr>
    </a:lvl4pPr>
    <a:lvl5pPr marL="306068" algn="l" rtl="0" fontAlgn="base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charset="0"/>
        <a:ea typeface="+mn-ea"/>
        <a:cs typeface="+mn-cs"/>
      </a:defRPr>
    </a:lvl5pPr>
    <a:lvl6pPr marL="382585" algn="l" defTabSz="153034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6pPr>
    <a:lvl7pPr marL="459102" algn="l" defTabSz="153034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7pPr>
    <a:lvl8pPr marL="535618" algn="l" defTabSz="153034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8pPr>
    <a:lvl9pPr marL="612136" algn="l" defTabSz="153034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3A7DF-4FEE-47DC-9CBC-71D7AF8671C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90"/>
            <a:ext cx="7772400" cy="1470004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45"/>
            <a:ext cx="6400800" cy="1752513"/>
          </a:xfrm>
        </p:spPr>
        <p:txBody>
          <a:bodyPr/>
          <a:lstStyle>
            <a:lvl1pPr marL="0" indent="0" algn="ctr">
              <a:buNone/>
              <a:defRPr/>
            </a:lvl1pPr>
            <a:lvl2pPr marL="76517" indent="0" algn="ctr">
              <a:buNone/>
              <a:defRPr/>
            </a:lvl2pPr>
            <a:lvl3pPr marL="153034" indent="0" algn="ctr">
              <a:buNone/>
              <a:defRPr/>
            </a:lvl3pPr>
            <a:lvl4pPr marL="229551" indent="0" algn="ctr">
              <a:buNone/>
              <a:defRPr/>
            </a:lvl4pPr>
            <a:lvl5pPr marL="306068" indent="0" algn="ctr">
              <a:buNone/>
              <a:defRPr/>
            </a:lvl5pPr>
            <a:lvl6pPr marL="382585" indent="0" algn="ctr">
              <a:buNone/>
              <a:defRPr/>
            </a:lvl6pPr>
            <a:lvl7pPr marL="459102" indent="0" algn="ctr">
              <a:buNone/>
              <a:defRPr/>
            </a:lvl7pPr>
            <a:lvl8pPr marL="535618" indent="0" algn="ctr">
              <a:buNone/>
              <a:defRPr/>
            </a:lvl8pPr>
            <a:lvl9pPr marL="612136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2E8AD-95E3-47B6-8277-9D9D7B40EFD4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5B7FB-6647-4D54-BE7E-0D40ABA2E0A1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735"/>
            <a:ext cx="2057400" cy="585128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274735"/>
            <a:ext cx="6133495" cy="585128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1216C-2F82-459E-9596-06874193F9C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3DE3E-ED65-4B78-A6EB-09E2161534C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89" y="4406987"/>
            <a:ext cx="7772400" cy="1362011"/>
          </a:xfrm>
        </p:spPr>
        <p:txBody>
          <a:bodyPr anchor="t"/>
          <a:lstStyle>
            <a:lvl1pPr algn="l">
              <a:defRPr sz="7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489" y="2906746"/>
            <a:ext cx="7772400" cy="1500241"/>
          </a:xfrm>
        </p:spPr>
        <p:txBody>
          <a:bodyPr anchor="b"/>
          <a:lstStyle>
            <a:lvl1pPr marL="0" indent="0">
              <a:buNone/>
              <a:defRPr sz="300"/>
            </a:lvl1pPr>
            <a:lvl2pPr marL="76517" indent="0">
              <a:buNone/>
              <a:defRPr sz="300"/>
            </a:lvl2pPr>
            <a:lvl3pPr marL="153034" indent="0">
              <a:buNone/>
              <a:defRPr sz="300"/>
            </a:lvl3pPr>
            <a:lvl4pPr marL="229551" indent="0">
              <a:buNone/>
              <a:defRPr sz="300"/>
            </a:lvl4pPr>
            <a:lvl5pPr marL="306068" indent="0">
              <a:buNone/>
              <a:defRPr sz="300"/>
            </a:lvl5pPr>
            <a:lvl6pPr marL="382585" indent="0">
              <a:buNone/>
              <a:defRPr sz="300"/>
            </a:lvl6pPr>
            <a:lvl7pPr marL="459102" indent="0">
              <a:buNone/>
              <a:defRPr sz="300"/>
            </a:lvl7pPr>
            <a:lvl8pPr marL="535618" indent="0">
              <a:buNone/>
              <a:defRPr sz="300"/>
            </a:lvl8pPr>
            <a:lvl9pPr marL="612136" indent="0">
              <a:buNone/>
              <a:defRPr sz="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9FDC-0BEE-48D1-B568-45780ABDAAA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44"/>
            <a:ext cx="4095448" cy="452577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91353" y="1600244"/>
            <a:ext cx="4095448" cy="452577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B89A6-B398-4CCC-84CD-DB82721BF81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1" y="1535015"/>
            <a:ext cx="4040213" cy="639968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517" indent="0">
              <a:buNone/>
              <a:defRPr sz="300" b="1"/>
            </a:lvl2pPr>
            <a:lvl3pPr marL="153034" indent="0">
              <a:buNone/>
              <a:defRPr sz="300" b="1"/>
            </a:lvl3pPr>
            <a:lvl4pPr marL="229551" indent="0">
              <a:buNone/>
              <a:defRPr sz="300" b="1"/>
            </a:lvl4pPr>
            <a:lvl5pPr marL="306068" indent="0">
              <a:buNone/>
              <a:defRPr sz="300" b="1"/>
            </a:lvl5pPr>
            <a:lvl6pPr marL="382585" indent="0">
              <a:buNone/>
              <a:defRPr sz="300" b="1"/>
            </a:lvl6pPr>
            <a:lvl7pPr marL="459102" indent="0">
              <a:buNone/>
              <a:defRPr sz="300" b="1"/>
            </a:lvl7pPr>
            <a:lvl8pPr marL="535618" indent="0">
              <a:buNone/>
              <a:defRPr sz="300" b="1"/>
            </a:lvl8pPr>
            <a:lvl9pPr marL="612136" indent="0">
              <a:buNone/>
              <a:defRPr sz="3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1" y="2174985"/>
            <a:ext cx="4040213" cy="3951255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4975" y="1535015"/>
            <a:ext cx="4041825" cy="639968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517" indent="0">
              <a:buNone/>
              <a:defRPr sz="300" b="1"/>
            </a:lvl2pPr>
            <a:lvl3pPr marL="153034" indent="0">
              <a:buNone/>
              <a:defRPr sz="300" b="1"/>
            </a:lvl3pPr>
            <a:lvl4pPr marL="229551" indent="0">
              <a:buNone/>
              <a:defRPr sz="300" b="1"/>
            </a:lvl4pPr>
            <a:lvl5pPr marL="306068" indent="0">
              <a:buNone/>
              <a:defRPr sz="300" b="1"/>
            </a:lvl5pPr>
            <a:lvl6pPr marL="382585" indent="0">
              <a:buNone/>
              <a:defRPr sz="300" b="1"/>
            </a:lvl6pPr>
            <a:lvl7pPr marL="459102" indent="0">
              <a:buNone/>
              <a:defRPr sz="300" b="1"/>
            </a:lvl7pPr>
            <a:lvl8pPr marL="535618" indent="0">
              <a:buNone/>
              <a:defRPr sz="300" b="1"/>
            </a:lvl8pPr>
            <a:lvl9pPr marL="612136" indent="0">
              <a:buNone/>
              <a:defRPr sz="3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4975" y="2174985"/>
            <a:ext cx="4041825" cy="3951255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F702F-15B6-4683-A4E1-39E439DD8C7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2401D-EF28-4ADD-930F-B1B12E68D1E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0B257-C3D0-4C38-A012-FBE15F28A414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07"/>
            <a:ext cx="3008489" cy="1162007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4950" y="273007"/>
            <a:ext cx="5111851" cy="5853232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1" y="1435013"/>
            <a:ext cx="3008489" cy="4691224"/>
          </a:xfrm>
        </p:spPr>
        <p:txBody>
          <a:bodyPr/>
          <a:lstStyle>
            <a:lvl1pPr marL="0" indent="0">
              <a:buNone/>
              <a:defRPr sz="300"/>
            </a:lvl1pPr>
            <a:lvl2pPr marL="76517" indent="0">
              <a:buNone/>
              <a:defRPr sz="200"/>
            </a:lvl2pPr>
            <a:lvl3pPr marL="153034" indent="0">
              <a:buNone/>
              <a:defRPr sz="200"/>
            </a:lvl3pPr>
            <a:lvl4pPr marL="229551" indent="0">
              <a:buNone/>
              <a:defRPr sz="200"/>
            </a:lvl4pPr>
            <a:lvl5pPr marL="306068" indent="0">
              <a:buNone/>
              <a:defRPr sz="200"/>
            </a:lvl5pPr>
            <a:lvl6pPr marL="382585" indent="0">
              <a:buNone/>
              <a:defRPr sz="200"/>
            </a:lvl6pPr>
            <a:lvl7pPr marL="459102" indent="0">
              <a:buNone/>
              <a:defRPr sz="200"/>
            </a:lvl7pPr>
            <a:lvl8pPr marL="535618" indent="0">
              <a:buNone/>
              <a:defRPr sz="200"/>
            </a:lvl8pPr>
            <a:lvl9pPr marL="612136" indent="0">
              <a:buNone/>
              <a:defRPr sz="2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2FD4-6B68-4AB7-9189-481B4E16821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11" y="4800514"/>
            <a:ext cx="5486400" cy="566748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111" y="612754"/>
            <a:ext cx="5486400" cy="4114757"/>
          </a:xfrm>
        </p:spPr>
        <p:txBody>
          <a:bodyPr/>
          <a:lstStyle>
            <a:lvl1pPr marL="0" indent="0">
              <a:buNone/>
              <a:defRPr sz="500"/>
            </a:lvl1pPr>
            <a:lvl2pPr marL="76517" indent="0">
              <a:buNone/>
              <a:defRPr sz="500"/>
            </a:lvl2pPr>
            <a:lvl3pPr marL="153034" indent="0">
              <a:buNone/>
              <a:defRPr sz="400"/>
            </a:lvl3pPr>
            <a:lvl4pPr marL="229551" indent="0">
              <a:buNone/>
              <a:defRPr sz="300"/>
            </a:lvl4pPr>
            <a:lvl5pPr marL="306068" indent="0">
              <a:buNone/>
              <a:defRPr sz="300"/>
            </a:lvl5pPr>
            <a:lvl6pPr marL="382585" indent="0">
              <a:buNone/>
              <a:defRPr sz="300"/>
            </a:lvl6pPr>
            <a:lvl7pPr marL="459102" indent="0">
              <a:buNone/>
              <a:defRPr sz="300"/>
            </a:lvl7pPr>
            <a:lvl8pPr marL="535618" indent="0">
              <a:buNone/>
              <a:defRPr sz="300"/>
            </a:lvl8pPr>
            <a:lvl9pPr marL="612136" indent="0">
              <a:buNone/>
              <a:defRPr sz="3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111" y="5367263"/>
            <a:ext cx="5486400" cy="804981"/>
          </a:xfrm>
        </p:spPr>
        <p:txBody>
          <a:bodyPr/>
          <a:lstStyle>
            <a:lvl1pPr marL="0" indent="0">
              <a:buNone/>
              <a:defRPr sz="300"/>
            </a:lvl1pPr>
            <a:lvl2pPr marL="76517" indent="0">
              <a:buNone/>
              <a:defRPr sz="200"/>
            </a:lvl2pPr>
            <a:lvl3pPr marL="153034" indent="0">
              <a:buNone/>
              <a:defRPr sz="200"/>
            </a:lvl3pPr>
            <a:lvl4pPr marL="229551" indent="0">
              <a:buNone/>
              <a:defRPr sz="200"/>
            </a:lvl4pPr>
            <a:lvl5pPr marL="306068" indent="0">
              <a:buNone/>
              <a:defRPr sz="200"/>
            </a:lvl5pPr>
            <a:lvl6pPr marL="382585" indent="0">
              <a:buNone/>
              <a:defRPr sz="200"/>
            </a:lvl6pPr>
            <a:lvl7pPr marL="459102" indent="0">
              <a:buNone/>
              <a:defRPr sz="200"/>
            </a:lvl7pPr>
            <a:lvl8pPr marL="535618" indent="0">
              <a:buNone/>
              <a:defRPr sz="200"/>
            </a:lvl8pPr>
            <a:lvl9pPr marL="612136" indent="0">
              <a:buNone/>
              <a:defRPr sz="2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3A2A-829C-45EB-8D71-BB8C406D1E5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7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95" tIns="39197" rIns="78395" bIns="39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44"/>
            <a:ext cx="8229600" cy="452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95" tIns="39197" rIns="78395" bIns="39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15"/>
            <a:ext cx="2133600" cy="4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95" tIns="39197" rIns="78395" bIns="39197" numCol="1" anchor="t" anchorCtr="0" compatLnSpc="1">
            <a:prstTxWarp prst="textNoShape">
              <a:avLst/>
            </a:prstTxWarp>
          </a:bodyPr>
          <a:lstStyle>
            <a:lvl1pPr defTabSz="784033">
              <a:defRPr sz="12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815"/>
            <a:ext cx="2895600" cy="4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95" tIns="39197" rIns="78395" bIns="39197" numCol="1" anchor="t" anchorCtr="0" compatLnSpc="1">
            <a:prstTxWarp prst="textNoShape">
              <a:avLst/>
            </a:prstTxWarp>
          </a:bodyPr>
          <a:lstStyle>
            <a:lvl1pPr algn="ctr" defTabSz="784033">
              <a:defRPr sz="12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15"/>
            <a:ext cx="2133600" cy="4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95" tIns="39197" rIns="78395" bIns="39197" numCol="1" anchor="t" anchorCtr="0" compatLnSpc="1">
            <a:prstTxWarp prst="textNoShape">
              <a:avLst/>
            </a:prstTxWarp>
          </a:bodyPr>
          <a:lstStyle>
            <a:lvl1pPr algn="r" defTabSz="784033">
              <a:defRPr sz="1200"/>
            </a:lvl1pPr>
          </a:lstStyle>
          <a:p>
            <a:fld id="{3A8C346B-26C5-4C6E-909D-9B3052D3FE19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76517"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153034"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229551"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306068" algn="ctr" defTabSz="784033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294112" indent="-294112" algn="l" defTabSz="784033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6844" indent="-244961" algn="l" defTabSz="784033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9842" indent="-195809" algn="l" defTabSz="784033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371991" indent="-196075" algn="l" defTabSz="784033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63875" indent="-196075" algn="l" defTabSz="78403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1840392" indent="-196075" algn="l" defTabSz="78403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1916909" indent="-196075" algn="l" defTabSz="78403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1993426" indent="-196075" algn="l" defTabSz="78403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2069942" indent="-196075" algn="l" defTabSz="78403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6517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3034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29551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6068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2585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9102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5618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12136" algn="l" defTabSz="15303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340" y="960155"/>
            <a:ext cx="4502407" cy="1868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78395" tIns="39197" rIns="78395" bIns="39197">
            <a:spAutoFit/>
          </a:bodyPr>
          <a:lstStyle/>
          <a:p>
            <a:pPr algn="ctr" defTabSz="784033"/>
            <a:r>
              <a:rPr lang="pt-PT" sz="700" b="1" dirty="0" smtClean="0">
                <a:latin typeface="Calibri" pitchFamily="34" charset="0"/>
              </a:rPr>
              <a:t>ENQUADRAMENTO </a:t>
            </a:r>
            <a:r>
              <a:rPr lang="pt-PT" sz="700" b="1" dirty="0">
                <a:latin typeface="Calibri" pitchFamily="34" charset="0"/>
              </a:rPr>
              <a:t>e OBJECTIVOS </a:t>
            </a:r>
          </a:p>
        </p:txBody>
      </p:sp>
      <p:sp>
        <p:nvSpPr>
          <p:cNvPr id="13412" name="Text Box 1340"/>
          <p:cNvSpPr txBox="1">
            <a:spLocks noChangeArrowheads="1"/>
          </p:cNvSpPr>
          <p:nvPr/>
        </p:nvSpPr>
        <p:spPr bwMode="auto">
          <a:xfrm>
            <a:off x="572" y="6628316"/>
            <a:ext cx="9142857" cy="269369"/>
          </a:xfrm>
          <a:prstGeom prst="rect">
            <a:avLst/>
          </a:prstGeom>
          <a:solidFill>
            <a:srgbClr val="3C8119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15303" tIns="7652" rIns="15303" bIns="765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t-PT" sz="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Bibliografia</a:t>
            </a:r>
          </a:p>
          <a:p>
            <a:pPr marL="63856" indent="-63856" algn="just">
              <a:lnSpc>
                <a:spcPct val="110000"/>
              </a:lnSpc>
              <a:buAutoNum type="arabicPeriod"/>
            </a:pPr>
            <a:r>
              <a:rPr lang="pt-PT" sz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Autores. Título. Publicação ano; nº: páginas</a:t>
            </a:r>
          </a:p>
          <a:p>
            <a:pPr marL="63856" indent="-63856" algn="just">
              <a:lnSpc>
                <a:spcPct val="110000"/>
              </a:lnSpc>
              <a:buAutoNum type="arabicPeriod"/>
            </a:pPr>
            <a:endParaRPr lang="pt-PT" sz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856" indent="-63856" algn="just">
              <a:lnSpc>
                <a:spcPct val="110000"/>
              </a:lnSpc>
              <a:buAutoNum type="arabicPeriod"/>
            </a:pPr>
            <a:endParaRPr lang="pt-PT" sz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856" indent="-63856" algn="just">
              <a:lnSpc>
                <a:spcPct val="110000"/>
              </a:lnSpc>
              <a:buAutoNum type="arabicPeriod"/>
            </a:pPr>
            <a:endParaRPr lang="en-GB" sz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473" name="Text Box 161"/>
          <p:cNvSpPr txBox="1">
            <a:spLocks noChangeArrowheads="1"/>
          </p:cNvSpPr>
          <p:nvPr/>
        </p:nvSpPr>
        <p:spPr bwMode="auto">
          <a:xfrm>
            <a:off x="43101" y="1273641"/>
            <a:ext cx="4488489" cy="128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5303" tIns="7652" rIns="15303" bIns="7652" numCol="1">
            <a:spAutoFit/>
          </a:bodyPr>
          <a:lstStyle/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800" dirty="0" err="1">
                <a:latin typeface="Calibri" pitchFamily="34" charset="0"/>
                <a:cs typeface="Arial" charset="0"/>
              </a:rPr>
              <a:t>Copy</a:t>
            </a:r>
            <a:r>
              <a:rPr lang="pt-PT" sz="800" dirty="0">
                <a:latin typeface="Calibri" pitchFamily="34" charset="0"/>
                <a:cs typeface="Arial" charset="0"/>
              </a:rPr>
              <a:t> e Paste o seu texto aqui, ajustando o tamanho da fonte para respeitar os limites definidos.</a:t>
            </a: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800" dirty="0">
                <a:latin typeface="Calibri" pitchFamily="34" charset="0"/>
                <a:cs typeface="Arial" charset="0"/>
              </a:rPr>
              <a:t>Sugerimos a fonte “</a:t>
            </a:r>
            <a:r>
              <a:rPr lang="pt-PT" sz="800" dirty="0" err="1">
                <a:latin typeface="Calibri" pitchFamily="34" charset="0"/>
                <a:cs typeface="Arial" charset="0"/>
              </a:rPr>
              <a:t>Calibri</a:t>
            </a:r>
            <a:r>
              <a:rPr lang="pt-PT" sz="800" dirty="0">
                <a:latin typeface="Calibri" pitchFamily="34" charset="0"/>
                <a:cs typeface="Arial" charset="0"/>
              </a:rPr>
              <a:t>” e </a:t>
            </a:r>
            <a:r>
              <a:rPr lang="pt-PT" sz="800" dirty="0" smtClean="0">
                <a:latin typeface="Calibri" pitchFamily="34" charset="0"/>
                <a:cs typeface="Arial" charset="0"/>
              </a:rPr>
              <a:t>não </a:t>
            </a:r>
            <a:r>
              <a:rPr lang="pt-PT" sz="800" dirty="0">
                <a:latin typeface="Calibri" pitchFamily="34" charset="0"/>
                <a:cs typeface="Arial" charset="0"/>
              </a:rPr>
              <a:t>usar tamanho de letra inferior a </a:t>
            </a:r>
            <a:r>
              <a:rPr lang="pt-PT" sz="800" dirty="0" smtClean="0">
                <a:latin typeface="Calibri" pitchFamily="34" charset="0"/>
                <a:cs typeface="Arial" charset="0"/>
              </a:rPr>
              <a:t>08.</a:t>
            </a:r>
            <a:endParaRPr lang="pt-PT" sz="800" dirty="0"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-465" y="3090462"/>
            <a:ext cx="4504211" cy="1868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78395" tIns="39197" rIns="78395" bIns="39197">
            <a:spAutoFit/>
          </a:bodyPr>
          <a:lstStyle>
            <a:defPPr>
              <a:defRPr lang="pt-PT"/>
            </a:defPPr>
            <a:lvl1pPr algn="ctr" defTabSz="784033">
              <a:defRPr sz="700" b="1">
                <a:latin typeface="Calibri" pitchFamily="34" charset="0"/>
              </a:defRPr>
            </a:lvl1pPr>
          </a:lstStyle>
          <a:p>
            <a:r>
              <a:rPr lang="pt-PT" dirty="0" smtClean="0"/>
              <a:t>MATERIAL e MÉTODOS</a:t>
            </a:r>
            <a:endParaRPr lang="pt-PT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623204" y="960155"/>
            <a:ext cx="4525460" cy="1868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78395" tIns="39197" rIns="78395" bIns="39197">
            <a:spAutoFit/>
          </a:bodyPr>
          <a:lstStyle>
            <a:defPPr>
              <a:defRPr lang="pt-PT"/>
            </a:defPPr>
            <a:lvl1pPr algn="ctr" defTabSz="784033">
              <a:defRPr sz="700" b="1">
                <a:latin typeface="Calibri" pitchFamily="34" charset="0"/>
              </a:defRPr>
            </a:lvl1pPr>
          </a:lstStyle>
          <a:p>
            <a:r>
              <a:rPr lang="pt-PT" dirty="0" smtClean="0"/>
              <a:t>RESULTADOS</a:t>
            </a:r>
            <a:endParaRPr lang="pt-PT" dirty="0"/>
          </a:p>
        </p:txBody>
      </p:sp>
      <p:sp>
        <p:nvSpPr>
          <p:cNvPr id="22" name="Text Box 161"/>
          <p:cNvSpPr txBox="1">
            <a:spLocks noChangeArrowheads="1"/>
          </p:cNvSpPr>
          <p:nvPr/>
        </p:nvSpPr>
        <p:spPr bwMode="auto">
          <a:xfrm>
            <a:off x="4753266" y="3488943"/>
            <a:ext cx="4372676" cy="159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5303" tIns="7652" rIns="15303" bIns="7652">
            <a:spAutoFit/>
          </a:bodyPr>
          <a:lstStyle/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60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Sugerimos que utilize as cores dos exemplos seguintes nas suas tabelas e gráficos. </a:t>
            </a: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en-GB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" name="Text Box 161"/>
          <p:cNvSpPr txBox="1">
            <a:spLocks noChangeArrowheads="1"/>
          </p:cNvSpPr>
          <p:nvPr/>
        </p:nvSpPr>
        <p:spPr bwMode="auto">
          <a:xfrm>
            <a:off x="179513" y="3283775"/>
            <a:ext cx="4345097" cy="184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5303" tIns="7652" rIns="15303" bIns="7652" numCol="1">
            <a:spAutoFit/>
          </a:bodyPr>
          <a:lstStyle/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800" dirty="0" err="1">
                <a:latin typeface="Calibri" pitchFamily="34" charset="0"/>
                <a:cs typeface="Arial" charset="0"/>
              </a:rPr>
              <a:t>Copy</a:t>
            </a:r>
            <a:r>
              <a:rPr lang="pt-PT" sz="800" dirty="0">
                <a:latin typeface="Calibri" pitchFamily="34" charset="0"/>
                <a:cs typeface="Arial" charset="0"/>
              </a:rPr>
              <a:t> e Paste o seu texto aqui, ajustando o tamanho da fonte para respeitar os limites definidos.</a:t>
            </a: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800" dirty="0">
                <a:latin typeface="Calibri" pitchFamily="34" charset="0"/>
                <a:cs typeface="Arial" charset="0"/>
              </a:rPr>
              <a:t>Sugerimos a fonte </a:t>
            </a:r>
            <a:r>
              <a:rPr lang="pt-PT" sz="800" dirty="0" smtClean="0">
                <a:latin typeface="Calibri" pitchFamily="34" charset="0"/>
                <a:cs typeface="Arial" charset="0"/>
              </a:rPr>
              <a:t>“</a:t>
            </a:r>
            <a:r>
              <a:rPr lang="pt-PT" sz="800" dirty="0" err="1" smtClean="0">
                <a:latin typeface="Calibri" pitchFamily="34" charset="0"/>
                <a:cs typeface="Arial" charset="0"/>
              </a:rPr>
              <a:t>Calibri</a:t>
            </a:r>
            <a:r>
              <a:rPr lang="pt-PT" sz="800" dirty="0" smtClean="0">
                <a:latin typeface="Calibri" pitchFamily="34" charset="0"/>
                <a:cs typeface="Arial" charset="0"/>
              </a:rPr>
              <a:t>” </a:t>
            </a:r>
            <a:r>
              <a:rPr lang="pt-PT" sz="800" dirty="0">
                <a:latin typeface="Calibri" pitchFamily="34" charset="0"/>
                <a:cs typeface="Arial" charset="0"/>
              </a:rPr>
              <a:t>e não usar tamanho de letra inferior a </a:t>
            </a:r>
            <a:r>
              <a:rPr lang="pt-PT" sz="800" dirty="0" smtClean="0">
                <a:latin typeface="Calibri" pitchFamily="34" charset="0"/>
                <a:cs typeface="Arial" charset="0"/>
              </a:rPr>
              <a:t>08.</a:t>
            </a:r>
            <a:endParaRPr lang="pt-PT" sz="800" dirty="0"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800" dirty="0" smtClean="0">
                <a:latin typeface="Calibri" pitchFamily="34" charset="0"/>
                <a:cs typeface="Arial" charset="0"/>
              </a:rPr>
              <a:t>O </a:t>
            </a:r>
            <a:r>
              <a:rPr lang="pt-PT" sz="800" dirty="0">
                <a:latin typeface="Calibri" pitchFamily="34" charset="0"/>
                <a:cs typeface="Arial" charset="0"/>
              </a:rPr>
              <a:t>texto </a:t>
            </a:r>
            <a:r>
              <a:rPr lang="pt-PT" sz="800" dirty="0" smtClean="0">
                <a:latin typeface="Calibri" pitchFamily="34" charset="0"/>
                <a:cs typeface="Arial" charset="0"/>
              </a:rPr>
              <a:t>dispõe-se </a:t>
            </a:r>
            <a:r>
              <a:rPr lang="pt-PT" sz="800" dirty="0">
                <a:latin typeface="Calibri" pitchFamily="34" charset="0"/>
                <a:cs typeface="Arial" charset="0"/>
              </a:rPr>
              <a:t>em 2 colunas</a:t>
            </a: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800" dirty="0">
              <a:latin typeface="Calibri" pitchFamily="34" charset="0"/>
              <a:cs typeface="Arial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8272" y="5709713"/>
            <a:ext cx="9080393" cy="1868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78395" tIns="39197" rIns="78395" bIns="39197">
            <a:spAutoFit/>
          </a:bodyPr>
          <a:lstStyle>
            <a:defPPr>
              <a:defRPr lang="pt-PT"/>
            </a:defPPr>
            <a:lvl1pPr algn="ctr" defTabSz="784033">
              <a:defRPr sz="700" b="1">
                <a:latin typeface="Calibri" pitchFamily="34" charset="0"/>
              </a:defRPr>
            </a:lvl1pPr>
          </a:lstStyle>
          <a:p>
            <a:r>
              <a:rPr lang="pt-PT" dirty="0"/>
              <a:t>CONCLUSÃO</a:t>
            </a:r>
          </a:p>
        </p:txBody>
      </p:sp>
      <p:sp>
        <p:nvSpPr>
          <p:cNvPr id="26" name="Text Box 161"/>
          <p:cNvSpPr txBox="1">
            <a:spLocks noChangeArrowheads="1"/>
          </p:cNvSpPr>
          <p:nvPr/>
        </p:nvSpPr>
        <p:spPr bwMode="auto">
          <a:xfrm>
            <a:off x="68271" y="5903025"/>
            <a:ext cx="9035294" cy="71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5303" tIns="7652" rIns="15303" bIns="7652" numCol="2">
            <a:spAutoFit/>
          </a:bodyPr>
          <a:lstStyle/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600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</a:t>
            </a:r>
            <a:r>
              <a:rPr lang="pt-PT" sz="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Paste o seu texto aqui, ajustando o tamanho da fonte para respeitar os limites definidos.</a:t>
            </a: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Sugerimos a fonte </a:t>
            </a:r>
            <a:r>
              <a:rPr lang="pt-PT" sz="6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pt-PT" sz="600" dirty="0" err="1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pt-PT" sz="6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pt-PT" sz="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PT" sz="6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</a:t>
            </a:r>
            <a:r>
              <a:rPr lang="pt-PT" sz="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usar tamanho de letra inferior a </a:t>
            </a:r>
            <a:r>
              <a:rPr lang="pt-PT" sz="6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08</a:t>
            </a:r>
            <a:endParaRPr lang="pt-PT" sz="6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texto dispõe-se em 2 ou 3 colunas</a:t>
            </a: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en-GB" sz="600" dirty="0">
              <a:latin typeface="Calibri" pitchFamily="34" charset="0"/>
              <a:cs typeface="Arial" charset="0"/>
            </a:endParaRPr>
          </a:p>
        </p:txBody>
      </p:sp>
      <p:sp>
        <p:nvSpPr>
          <p:cNvPr id="36" name="Text Box 170"/>
          <p:cNvSpPr txBox="1">
            <a:spLocks noChangeArrowheads="1"/>
          </p:cNvSpPr>
          <p:nvPr/>
        </p:nvSpPr>
        <p:spPr bwMode="auto">
          <a:xfrm>
            <a:off x="4754571" y="1202198"/>
            <a:ext cx="4141177" cy="124572"/>
          </a:xfrm>
          <a:prstGeom prst="rect">
            <a:avLst/>
          </a:prstGeom>
          <a:solidFill>
            <a:srgbClr val="FFC000">
              <a:alpha val="5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17694" tIns="8847" rIns="17694" bIns="8847" anchor="ctr"/>
          <a:lstStyle/>
          <a:p>
            <a:pPr defTabSz="788178">
              <a:defRPr/>
            </a:pPr>
            <a:r>
              <a:rPr lang="pt-PT" sz="600" b="1" dirty="0">
                <a:solidFill>
                  <a:srgbClr val="254061"/>
                </a:solidFill>
                <a:latin typeface="Calibri" pitchFamily="34" charset="0"/>
              </a:rPr>
              <a:t>Título do </a:t>
            </a:r>
            <a:r>
              <a:rPr lang="pt-PT" sz="600" b="1" dirty="0" smtClean="0">
                <a:solidFill>
                  <a:srgbClr val="254061"/>
                </a:solidFill>
                <a:latin typeface="Calibri" pitchFamily="34" charset="0"/>
              </a:rPr>
              <a:t>quadro/gráfico</a:t>
            </a:r>
            <a:endParaRPr lang="pt-PT" sz="600" b="1" dirty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27" name="TextBox 56"/>
          <p:cNvSpPr txBox="1"/>
          <p:nvPr/>
        </p:nvSpPr>
        <p:spPr>
          <a:xfrm>
            <a:off x="7668344" y="173560"/>
            <a:ext cx="1338346" cy="479532"/>
          </a:xfrm>
          <a:prstGeom prst="rect">
            <a:avLst/>
          </a:prstGeom>
          <a:solidFill>
            <a:schemeClr val="bg1"/>
          </a:solidFill>
        </p:spPr>
        <p:txBody>
          <a:bodyPr wrap="square" lIns="17694" tIns="8847" rIns="17694" bIns="8847" rtlCol="0">
            <a:spAutoFit/>
          </a:bodyPr>
          <a:lstStyle/>
          <a:p>
            <a:r>
              <a:rPr lang="pt-PT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Logotipo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da Instituição</a:t>
            </a:r>
          </a:p>
          <a:p>
            <a:endParaRPr lang="pt-PT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pt-PT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pt-PT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pt-PT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pt-PT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2718562" y="1"/>
            <a:ext cx="3761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5854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kern="0" cap="small" dirty="0" smtClean="0">
                <a:latin typeface="Calibri"/>
              </a:rPr>
              <a:t>Título</a:t>
            </a:r>
          </a:p>
          <a:p>
            <a:pPr algn="ctr" defTabSz="758543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00" kern="0" dirty="0" smtClean="0">
              <a:latin typeface="Calibri"/>
            </a:endParaRPr>
          </a:p>
          <a:p>
            <a:pPr algn="ctr" defTabSz="758543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600" kern="0" baseline="30000" dirty="0" smtClean="0">
              <a:latin typeface="Calibri"/>
            </a:endParaRPr>
          </a:p>
          <a:p>
            <a:pPr algn="ctr"/>
            <a:r>
              <a:rPr lang="pt-PT" sz="400" dirty="0"/>
              <a:t>Nomes de Autores: </a:t>
            </a:r>
            <a:r>
              <a:rPr lang="pt-PT" sz="400" dirty="0" err="1"/>
              <a:t>Xxxxx</a:t>
            </a:r>
            <a:r>
              <a:rPr lang="pt-PT" sz="400" dirty="0"/>
              <a:t> </a:t>
            </a:r>
            <a:r>
              <a:rPr lang="pt-PT" sz="400" dirty="0" err="1"/>
              <a:t>X</a:t>
            </a:r>
            <a:r>
              <a:rPr lang="pt-PT" sz="400" baseline="30000" dirty="0" err="1"/>
              <a:t>1</a:t>
            </a:r>
            <a:r>
              <a:rPr lang="pt-PT" sz="400" dirty="0"/>
              <a:t>; </a:t>
            </a:r>
            <a:r>
              <a:rPr lang="pt-PT" sz="400" dirty="0" err="1"/>
              <a:t>Xxxxx</a:t>
            </a:r>
            <a:r>
              <a:rPr lang="pt-PT" sz="400" dirty="0"/>
              <a:t> </a:t>
            </a:r>
            <a:r>
              <a:rPr lang="pt-PT" sz="400" dirty="0" err="1"/>
              <a:t>X</a:t>
            </a:r>
            <a:r>
              <a:rPr lang="pt-PT" sz="400" baseline="30000" dirty="0" err="1"/>
              <a:t>2</a:t>
            </a:r>
            <a:endParaRPr lang="pt-PT" sz="400" dirty="0"/>
          </a:p>
          <a:p>
            <a:pPr algn="ctr"/>
            <a:r>
              <a:rPr lang="pt-PT" sz="400" baseline="30000" dirty="0" err="1"/>
              <a:t>1</a:t>
            </a:r>
            <a:r>
              <a:rPr lang="pt-PT" sz="400" dirty="0" err="1"/>
              <a:t>Depart</a:t>
            </a:r>
            <a:r>
              <a:rPr lang="pt-PT" sz="400" dirty="0"/>
              <a:t>/Organização, Instituição</a:t>
            </a:r>
          </a:p>
          <a:p>
            <a:pPr algn="ctr"/>
            <a:r>
              <a:rPr lang="pt-PT" sz="400" dirty="0"/>
              <a:t>Cidade, País</a:t>
            </a:r>
          </a:p>
          <a:p>
            <a:pPr algn="ctr"/>
            <a:r>
              <a:rPr lang="pt-PT" sz="400" dirty="0"/>
              <a:t>Endereços de Email</a:t>
            </a:r>
          </a:p>
        </p:txBody>
      </p:sp>
      <p:pic>
        <p:nvPicPr>
          <p:cNvPr id="1026" name="Picture 2" descr="C:\Users\hp\Documents\_JORNADAS_ESSUA\Jornadas_imagens_site\slide-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042"/>
            <a:ext cx="465074" cy="86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52800" y="124479"/>
            <a:ext cx="1830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pt-PT" sz="600" baseline="30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as</a:t>
            </a:r>
            <a:r>
              <a:rPr lang="pt-PT" sz="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 Jornadas Internacionais de Saúde da Escola Superior de Saúde da Universidade de </a:t>
            </a:r>
            <a:r>
              <a:rPr lang="pt-PT" sz="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Aveiro</a:t>
            </a:r>
          </a:p>
          <a:p>
            <a:pPr algn="ctr"/>
            <a:endParaRPr lang="pt-PT" sz="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pt-PT" sz="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“Abordagem Multidimensional à Pessoa: Contextos Emergentes</a:t>
            </a:r>
            <a:r>
              <a:rPr lang="pt-PT" sz="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”</a:t>
            </a:r>
            <a:endParaRPr lang="pt-PT" sz="6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79890" y="2143889"/>
            <a:ext cx="4525460" cy="1868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78395" tIns="39197" rIns="78395" bIns="39197">
            <a:spAutoFit/>
          </a:bodyPr>
          <a:lstStyle>
            <a:defPPr>
              <a:defRPr lang="pt-PT"/>
            </a:defPPr>
            <a:lvl1pPr algn="ctr" defTabSz="784033">
              <a:defRPr sz="700" b="1">
                <a:latin typeface="Calibri" pitchFamily="34" charset="0"/>
              </a:defRPr>
            </a:lvl1pPr>
          </a:lstStyle>
          <a:p>
            <a:r>
              <a:rPr lang="pt-PT" dirty="0" smtClean="0"/>
              <a:t>DISCUSSÃO</a:t>
            </a:r>
            <a:endParaRPr lang="pt-PT" dirty="0"/>
          </a:p>
        </p:txBody>
      </p:sp>
      <p:sp>
        <p:nvSpPr>
          <p:cNvPr id="31" name="Text Box 170"/>
          <p:cNvSpPr txBox="1">
            <a:spLocks noChangeArrowheads="1"/>
          </p:cNvSpPr>
          <p:nvPr/>
        </p:nvSpPr>
        <p:spPr bwMode="auto">
          <a:xfrm>
            <a:off x="4785957" y="3364371"/>
            <a:ext cx="4141177" cy="124572"/>
          </a:xfrm>
          <a:prstGeom prst="rect">
            <a:avLst/>
          </a:prstGeom>
          <a:solidFill>
            <a:srgbClr val="FFC000">
              <a:alpha val="5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17694" tIns="8847" rIns="17694" bIns="8847" anchor="ctr"/>
          <a:lstStyle/>
          <a:p>
            <a:pPr defTabSz="788178">
              <a:defRPr/>
            </a:pPr>
            <a:r>
              <a:rPr lang="pt-PT" sz="600" b="1" dirty="0">
                <a:solidFill>
                  <a:srgbClr val="254061"/>
                </a:solidFill>
                <a:latin typeface="Calibri" pitchFamily="34" charset="0"/>
              </a:rPr>
              <a:t>Título do </a:t>
            </a:r>
            <a:r>
              <a:rPr lang="pt-PT" sz="600" b="1" dirty="0" smtClean="0">
                <a:solidFill>
                  <a:srgbClr val="254061"/>
                </a:solidFill>
                <a:latin typeface="Calibri" pitchFamily="34" charset="0"/>
              </a:rPr>
              <a:t>quadro/gráfico</a:t>
            </a:r>
            <a:endParaRPr lang="pt-PT" sz="600" b="1" dirty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32" name="Text Box 161"/>
          <p:cNvSpPr txBox="1">
            <a:spLocks noChangeArrowheads="1"/>
          </p:cNvSpPr>
          <p:nvPr/>
        </p:nvSpPr>
        <p:spPr bwMode="auto">
          <a:xfrm>
            <a:off x="4699596" y="1373721"/>
            <a:ext cx="4372676" cy="115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5303" tIns="7652" rIns="15303" bIns="7652">
            <a:spAutoFit/>
          </a:bodyPr>
          <a:lstStyle/>
          <a:p>
            <a:pPr marL="67995" algn="just">
              <a:lnSpc>
                <a:spcPct val="130000"/>
              </a:lnSpc>
              <a:spcBef>
                <a:spcPts val="201"/>
              </a:spcBef>
            </a:pPr>
            <a:r>
              <a:rPr lang="pt-PT" sz="60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Sugerimos que utilize as cores dos exemplos seguintes nas suas tabelas e gráficos. </a:t>
            </a: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pt-PT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just">
              <a:lnSpc>
                <a:spcPct val="130000"/>
              </a:lnSpc>
              <a:spcBef>
                <a:spcPts val="201"/>
              </a:spcBef>
            </a:pPr>
            <a:endParaRPr lang="en-GB" sz="60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196</Words>
  <Application>Microsoft Office PowerPoint</Application>
  <PresentationFormat>Papel Letter (216 x 279 mm)</PresentationFormat>
  <Paragraphs>56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Modelo de apresentação predefinido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Milton Santos</dc:creator>
  <cp:lastModifiedBy>Milton Santos</cp:lastModifiedBy>
  <cp:revision>170</cp:revision>
  <dcterms:created xsi:type="dcterms:W3CDTF">2005-08-20T15:50:28Z</dcterms:created>
  <dcterms:modified xsi:type="dcterms:W3CDTF">2016-03-22T16:15:24Z</dcterms:modified>
</cp:coreProperties>
</file>